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93" r:id="rId6"/>
    <p:sldId id="294" r:id="rId7"/>
    <p:sldId id="295" r:id="rId8"/>
    <p:sldId id="296" r:id="rId9"/>
    <p:sldId id="297" r:id="rId10"/>
    <p:sldId id="298" r:id="rId11"/>
    <p:sldId id="299" r:id="rId12"/>
    <p:sldId id="261" r:id="rId13"/>
    <p:sldId id="271" r:id="rId14"/>
    <p:sldId id="262" r:id="rId15"/>
    <p:sldId id="280" r:id="rId16"/>
    <p:sldId id="287" r:id="rId17"/>
    <p:sldId id="265" r:id="rId18"/>
    <p:sldId id="266" r:id="rId19"/>
    <p:sldId id="267" r:id="rId20"/>
    <p:sldId id="269" r:id="rId21"/>
    <p:sldId id="310" r:id="rId22"/>
    <p:sldId id="311"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6990715" cy="4729480"/>
          </a:xfrm>
        </p:spPr>
        <p:txBody>
          <a:bodyPr/>
          <a:p>
            <a:r>
              <a:rPr lang="en-IN" altLang="en-US" sz="3600"/>
              <a:t>            </a:t>
            </a:r>
            <a:r>
              <a:rPr lang="en-IN" altLang="en-US" sz="3600" b="1"/>
              <a:t>Contacts Dictionary</a:t>
            </a:r>
            <a:br>
              <a:rPr lang="en-IN" altLang="en-US" sz="3600" b="1"/>
            </a:br>
            <a:br>
              <a:rPr lang="en-IN" altLang="en-US" sz="3600" b="1"/>
            </a:br>
            <a:r>
              <a:rPr lang="en-IN" altLang="en-US" sz="2000"/>
              <a:t>By</a:t>
            </a:r>
            <a:r>
              <a:rPr lang="en-IN" altLang="en-US" sz="2000" b="1"/>
              <a:t>:</a:t>
            </a:r>
            <a:br>
              <a:rPr lang="en-IN" altLang="en-US" sz="2000" b="1"/>
            </a:br>
            <a:r>
              <a:rPr lang="en-IN" altLang="en-US" sz="2000"/>
              <a:t>    Kuppam Haritha</a:t>
            </a:r>
            <a:br>
              <a:rPr lang="en-IN" altLang="en-US" sz="2000"/>
            </a:br>
            <a:r>
              <a:rPr lang="en-IN" altLang="en-US" sz="2000"/>
              <a:t>    Chaithanya Badepalli</a:t>
            </a:r>
            <a:br>
              <a:rPr lang="en-IN" altLang="en-US" sz="2000"/>
            </a:br>
            <a:r>
              <a:rPr lang="en-IN" altLang="en-US" sz="2000"/>
              <a:t>    Jyothipriya Manchala</a:t>
            </a:r>
            <a:br>
              <a:rPr lang="en-IN" altLang="en-US" sz="2000"/>
            </a:br>
            <a:r>
              <a:rPr lang="en-IN" altLang="en-US" sz="2000"/>
              <a:t>    Bommasani Pavithra</a:t>
            </a:r>
            <a:br>
              <a:rPr lang="en-IN" altLang="en-US" sz="2000"/>
            </a:br>
            <a:r>
              <a:rPr lang="en-IN" altLang="en-US" sz="2000"/>
              <a:t>    Manasa Sadum                                             Guided by:-</a:t>
            </a:r>
            <a:br>
              <a:rPr lang="en-IN" altLang="en-US" sz="2000"/>
            </a:br>
            <a:r>
              <a:rPr lang="en-IN" altLang="en-US" sz="2000"/>
              <a:t>                                                                          Aliasgar Mulla</a:t>
            </a:r>
            <a:br>
              <a:rPr lang="en-IN" altLang="en-US" sz="3600"/>
            </a:br>
            <a:r>
              <a:rPr lang="en-IN" altLang="en-US" sz="3600"/>
              <a:t>  </a:t>
            </a:r>
            <a:br>
              <a:rPr lang="en-IN" altLang="en-US" sz="3600"/>
            </a:br>
            <a:endParaRPr lang="en-IN" altLang="en-US"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t>Structure(business contacts):</a:t>
            </a:r>
            <a:endParaRPr lang="en-IN" altLang="en-US" b="1"/>
          </a:p>
        </p:txBody>
      </p:sp>
      <p:sp>
        <p:nvSpPr>
          <p:cNvPr id="5" name="Content Placeholder 4"/>
          <p:cNvSpPr>
            <a:spLocks noGrp="1"/>
          </p:cNvSpPr>
          <p:nvPr>
            <p:ph idx="1"/>
          </p:nvPr>
        </p:nvSpPr>
        <p:spPr>
          <a:xfrm>
            <a:off x="609600" y="1174750"/>
            <a:ext cx="10972800" cy="5236845"/>
          </a:xfrm>
        </p:spPr>
        <p:txBody>
          <a:bodyPr/>
          <a:p>
            <a:pPr marL="0" indent="0">
              <a:buNone/>
            </a:pPr>
            <a:r>
              <a:rPr lang="en-IN" altLang="en-US" sz="2000"/>
              <a:t>struct business</a:t>
            </a:r>
            <a:endParaRPr lang="en-IN" altLang="en-US" sz="2000"/>
          </a:p>
          <a:p>
            <a:pPr marL="0" indent="0">
              <a:buNone/>
            </a:pPr>
            <a:r>
              <a:rPr lang="en-IN" altLang="en-US" sz="2000"/>
              <a:t>{</a:t>
            </a:r>
            <a:endParaRPr lang="en-IN" altLang="en-US" sz="2000"/>
          </a:p>
          <a:p>
            <a:pPr marL="0" indent="0">
              <a:buNone/>
            </a:pPr>
            <a:r>
              <a:rPr lang="en-IN" altLang="en-US" sz="2000"/>
              <a:t>       int contactid;</a:t>
            </a:r>
            <a:endParaRPr lang="en-IN" altLang="en-US" sz="2000"/>
          </a:p>
          <a:p>
            <a:pPr marL="0" indent="0">
              <a:buNone/>
            </a:pPr>
            <a:r>
              <a:rPr lang="en-IN" altLang="en-US" sz="2000"/>
              <a:t>       char firstname[Max];</a:t>
            </a:r>
            <a:endParaRPr lang="en-IN" altLang="en-US" sz="2000"/>
          </a:p>
          <a:p>
            <a:pPr marL="0" indent="0">
              <a:buNone/>
            </a:pPr>
            <a:r>
              <a:rPr lang="en-IN" altLang="en-US" sz="2000"/>
              <a:t>       char lastname[Max];</a:t>
            </a:r>
            <a:endParaRPr lang="en-IN" altLang="en-US" sz="2000"/>
          </a:p>
          <a:p>
            <a:pPr marL="0" indent="0">
              <a:buNone/>
            </a:pPr>
            <a:r>
              <a:rPr lang="en-IN" altLang="en-US" sz="2000"/>
              <a:t>       char mobileno1[Max];</a:t>
            </a:r>
            <a:endParaRPr lang="en-IN" altLang="en-US" sz="2000"/>
          </a:p>
          <a:p>
            <a:pPr marL="0" indent="0">
              <a:buNone/>
            </a:pPr>
            <a:r>
              <a:rPr lang="en-IN" altLang="en-US" sz="2000"/>
              <a:t>       char mobileno2[Max];</a:t>
            </a:r>
            <a:endParaRPr lang="en-IN" altLang="en-US" sz="2000"/>
          </a:p>
          <a:p>
            <a:pPr marL="0" indent="0">
              <a:buNone/>
            </a:pPr>
            <a:r>
              <a:rPr lang="en-IN" altLang="en-US" sz="2000"/>
              <a:t>       char emailid1[Max];</a:t>
            </a:r>
            <a:endParaRPr lang="en-IN" altLang="en-US" sz="2000"/>
          </a:p>
          <a:p>
            <a:pPr marL="0" indent="0">
              <a:buNone/>
            </a:pPr>
            <a:r>
              <a:rPr lang="en-IN" altLang="en-US" sz="2000"/>
              <a:t>       char emailid2[Max];</a:t>
            </a:r>
            <a:endParaRPr lang="en-IN" altLang="en-US" sz="2000"/>
          </a:p>
          <a:p>
            <a:pPr marL="0" indent="0">
              <a:buNone/>
            </a:pPr>
            <a:r>
              <a:rPr lang="en-IN" altLang="en-US" sz="2000"/>
              <a:t>       char company[Max];</a:t>
            </a:r>
            <a:endParaRPr lang="en-IN" altLang="en-US" sz="2000"/>
          </a:p>
          <a:p>
            <a:pPr marL="0" indent="0">
              <a:buNone/>
            </a:pPr>
            <a:r>
              <a:rPr lang="en-IN" altLang="en-US" sz="2000"/>
              <a:t>       char designation[Max];</a:t>
            </a:r>
            <a:endParaRPr lang="en-IN" altLang="en-US" sz="2000"/>
          </a:p>
          <a:p>
            <a:pPr marL="0" indent="0">
              <a:buNone/>
            </a:pPr>
            <a:r>
              <a:rPr lang="en-IN" altLang="en-US" sz="2000"/>
              <a:t>       struct business *link;</a:t>
            </a:r>
            <a:endParaRPr lang="en-IN" altLang="en-US" sz="2000"/>
          </a:p>
          <a:p>
            <a:pPr marL="0" indent="0">
              <a:buNone/>
            </a:pPr>
            <a:r>
              <a:rPr lang="en-IN" altLang="en-US" sz="2000"/>
              <a:t>};</a:t>
            </a:r>
            <a:endParaRPr lang="en-IN" altLang="en-US" sz="2000"/>
          </a:p>
          <a:p>
            <a:pPr marL="0" indent="0">
              <a:buNone/>
            </a:pPr>
            <a:r>
              <a:rPr lang="en-IN" altLang="en-US" sz="2000"/>
              <a:t>                      In this we store the attributes of  business contacts.</a:t>
            </a:r>
            <a:endParaRPr lang="en-IN"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5750" y="190500"/>
            <a:ext cx="11296650" cy="6151880"/>
          </a:xfrm>
        </p:spPr>
        <p:txBody>
          <a:bodyPr/>
          <a:p>
            <a:r>
              <a:rPr lang="en-IN" altLang="en-US" b="1"/>
              <a:t>Admin:</a:t>
            </a:r>
            <a:br>
              <a:rPr lang="en-IN" altLang="en-US"/>
            </a:br>
            <a:r>
              <a:rPr lang="en-IN" altLang="en-US"/>
              <a:t>       </a:t>
            </a:r>
            <a:r>
              <a:rPr lang="en-IN" altLang="en-US" sz="2000"/>
              <a:t> Admin can</a:t>
            </a:r>
            <a:r>
              <a:rPr lang="en-IN" altLang="en-US"/>
              <a:t> </a:t>
            </a:r>
            <a:r>
              <a:rPr lang="en-IN" altLang="en-US" sz="2000"/>
              <a:t>directly login to the application with the password “Admin”.  Admin can delete, update and list all the personal and business contacts.</a:t>
            </a:r>
            <a:br>
              <a:rPr lang="en-IN" altLang="en-US" sz="2000"/>
            </a:br>
            <a:br>
              <a:rPr lang="en-IN" altLang="en-US" sz="2000"/>
            </a:br>
            <a:br>
              <a:rPr lang="en-IN" altLang="en-US"/>
            </a:br>
            <a:br>
              <a:rPr lang="en-IN" altLang="en-US"/>
            </a:br>
            <a:br>
              <a:rPr lang="en-IN" altLang="en-US"/>
            </a:br>
            <a:endParaRPr lang="en-I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609600" y="190500"/>
            <a:ext cx="10972800" cy="1952625"/>
          </a:xfrm>
        </p:spPr>
        <p:txBody>
          <a:bodyPr/>
          <a:p>
            <a:r>
              <a:rPr lang="en-IN" altLang="en-US" b="1"/>
              <a:t>New User Registration:</a:t>
            </a:r>
            <a:br>
              <a:rPr lang="en-IN" altLang="en-US" b="1"/>
            </a:br>
            <a:r>
              <a:rPr lang="en-IN" altLang="en-US"/>
              <a:t>                 </a:t>
            </a:r>
            <a:r>
              <a:rPr lang="en-IN" altLang="en-US" sz="2000"/>
              <a:t>New User need to register first with username and default password (changeme) before login to the application. After login to the application users have to reset their password.</a:t>
            </a:r>
            <a:endParaRPr lang="en-IN" altLang="en-US" sz="2000"/>
          </a:p>
        </p:txBody>
      </p:sp>
      <p:pic>
        <p:nvPicPr>
          <p:cNvPr id="6" name="Content Placeholder 5"/>
          <p:cNvPicPr>
            <a:picLocks noChangeAspect="1"/>
          </p:cNvPicPr>
          <p:nvPr>
            <p:ph idx="1"/>
          </p:nvPr>
        </p:nvPicPr>
        <p:blipFill>
          <a:blip r:embed="rId1"/>
          <a:stretch>
            <a:fillRect/>
          </a:stretch>
        </p:blipFill>
        <p:spPr>
          <a:xfrm>
            <a:off x="3124200" y="2625725"/>
            <a:ext cx="7181215" cy="36525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65430" y="190500"/>
            <a:ext cx="11316970" cy="6202680"/>
          </a:xfrm>
        </p:spPr>
        <p:txBody>
          <a:bodyPr/>
          <a:p>
            <a:r>
              <a:rPr lang="en-IN" altLang="en-US" b="1"/>
              <a:t>Login Success:</a:t>
            </a:r>
            <a:br>
              <a:rPr lang="en-IN" altLang="en-US" b="1"/>
            </a:br>
            <a:r>
              <a:rPr lang="en-IN" altLang="en-US"/>
              <a:t>               </a:t>
            </a:r>
            <a:r>
              <a:rPr lang="en-IN" altLang="en-US" sz="2000"/>
              <a:t>While user logins to the application user need to enter the password if the user entered password is matched with password stored in users.txt file then user logins to the app successfully.</a:t>
            </a:r>
            <a:br>
              <a:rPr lang="en-IN" altLang="en-US" sz="2000"/>
            </a:br>
            <a:br>
              <a:rPr lang="en-IN" altLang="en-US"/>
            </a:br>
            <a:br>
              <a:rPr lang="en-IN" altLang="en-US"/>
            </a:br>
            <a:r>
              <a:rPr lang="en-IN" altLang="en-US" b="1"/>
              <a:t>Login Failure:</a:t>
            </a:r>
            <a:br>
              <a:rPr lang="en-IN" altLang="en-US"/>
            </a:br>
            <a:r>
              <a:rPr lang="en-IN" altLang="en-US"/>
              <a:t>               </a:t>
            </a:r>
            <a:r>
              <a:rPr lang="en-IN" altLang="en-US" sz="2000"/>
              <a:t>While user logins to the application if the user entered password doesnot match with the password stored in users.txt file then the user fails to login the application.</a:t>
            </a:r>
            <a:br>
              <a:rPr lang="en-IN" altLang="en-US"/>
            </a:br>
            <a:br>
              <a:rPr lang="en-IN" altLang="en-US"/>
            </a:br>
            <a:br>
              <a:rPr lang="en-IN" altLang="en-US"/>
            </a:br>
            <a:endParaRPr lang="en-I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23825" y="190500"/>
            <a:ext cx="5778500" cy="6341745"/>
          </a:xfrm>
        </p:spPr>
        <p:txBody>
          <a:bodyPr/>
          <a:p>
            <a:r>
              <a:rPr lang="en-IN" altLang="en-US" b="1"/>
              <a:t>Personal Contacts:</a:t>
            </a:r>
            <a:br>
              <a:rPr lang="en-IN" altLang="en-US" b="1"/>
            </a:br>
            <a:br>
              <a:rPr lang="en-IN" altLang="en-US"/>
            </a:br>
            <a:r>
              <a:rPr lang="en-IN" altLang="en-US"/>
              <a:t>         </a:t>
            </a:r>
            <a:r>
              <a:rPr lang="en-IN" altLang="en-US" sz="2000"/>
              <a:t>In this application personal contacts are stored in “personal.txt” file with the following attributes</a:t>
            </a:r>
            <a:br>
              <a:rPr lang="en-IN" altLang="en-US" sz="2000"/>
            </a:br>
            <a:r>
              <a:rPr lang="en-IN" altLang="en-US" sz="2000"/>
              <a:t> 1. contactid</a:t>
            </a:r>
            <a:br>
              <a:rPr lang="en-IN" altLang="en-US" sz="2000"/>
            </a:br>
            <a:r>
              <a:rPr lang="en-IN" altLang="en-US" sz="2000"/>
              <a:t> 2. first name</a:t>
            </a:r>
            <a:br>
              <a:rPr lang="en-IN" altLang="en-US" sz="2000"/>
            </a:br>
            <a:r>
              <a:rPr lang="en-IN" altLang="en-US" sz="2000"/>
              <a:t> 3. last name</a:t>
            </a:r>
            <a:br>
              <a:rPr lang="en-IN" altLang="en-US" sz="2000"/>
            </a:br>
            <a:r>
              <a:rPr lang="en-IN" altLang="en-US" sz="2000"/>
              <a:t> 4. mobile number</a:t>
            </a:r>
            <a:br>
              <a:rPr lang="en-IN" altLang="en-US" sz="2000"/>
            </a:br>
            <a:r>
              <a:rPr lang="en-IN" altLang="en-US" sz="2000"/>
              <a:t> 5. emailid</a:t>
            </a:r>
            <a:br>
              <a:rPr lang="en-IN" altLang="en-US" sz="2000"/>
            </a:br>
            <a:r>
              <a:rPr lang="en-IN" altLang="en-US" sz="2000"/>
              <a:t> 6. address</a:t>
            </a:r>
            <a:br>
              <a:rPr lang="en-IN" altLang="en-US" sz="2000"/>
            </a:br>
            <a:r>
              <a:rPr lang="en-IN" altLang="en-US" sz="2000"/>
              <a:t> 7. whatsapp number</a:t>
            </a:r>
            <a:br>
              <a:rPr lang="en-IN" altLang="en-US" sz="2000"/>
            </a:br>
            <a:r>
              <a:rPr lang="en-IN" altLang="en-US" sz="2000"/>
              <a:t> 8. emergency contact</a:t>
            </a:r>
            <a:endParaRPr lang="en-IN" altLang="en-US" sz="2000"/>
          </a:p>
        </p:txBody>
      </p:sp>
      <p:pic>
        <p:nvPicPr>
          <p:cNvPr id="6" name="Content Placeholder 5"/>
          <p:cNvPicPr>
            <a:picLocks noChangeAspect="1"/>
          </p:cNvPicPr>
          <p:nvPr>
            <p:ph idx="1"/>
          </p:nvPr>
        </p:nvPicPr>
        <p:blipFill>
          <a:blip r:embed="rId1"/>
          <a:stretch>
            <a:fillRect/>
          </a:stretch>
        </p:blipFill>
        <p:spPr>
          <a:xfrm>
            <a:off x="6155690" y="941070"/>
            <a:ext cx="4941570" cy="45669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72720" y="190500"/>
            <a:ext cx="5800090" cy="6322060"/>
          </a:xfrm>
        </p:spPr>
        <p:txBody>
          <a:bodyPr/>
          <a:p>
            <a:r>
              <a:rPr lang="en-IN" altLang="en-US" b="1"/>
              <a:t>Business Contacts:</a:t>
            </a:r>
            <a:br>
              <a:rPr lang="en-IN" altLang="en-US" b="1"/>
            </a:br>
            <a:br>
              <a:rPr lang="en-IN" altLang="en-US" b="1"/>
            </a:br>
            <a:r>
              <a:rPr lang="en-IN" altLang="en-US"/>
              <a:t>           </a:t>
            </a:r>
            <a:r>
              <a:rPr lang="en-IN" altLang="en-US" sz="2000"/>
              <a:t>In this application business contacts are stored in “contact.txt” file with the following attributes</a:t>
            </a:r>
            <a:br>
              <a:rPr lang="en-IN" altLang="en-US" sz="2000"/>
            </a:br>
            <a:br>
              <a:rPr lang="en-IN" altLang="en-US" sz="2000"/>
            </a:br>
            <a:r>
              <a:rPr lang="en-IN" altLang="en-US" sz="2000"/>
              <a:t> 1. contactid</a:t>
            </a:r>
            <a:br>
              <a:rPr lang="en-IN" altLang="en-US" sz="2000"/>
            </a:br>
            <a:r>
              <a:rPr lang="en-IN" altLang="en-US" sz="2000"/>
              <a:t> 2. first name</a:t>
            </a:r>
            <a:br>
              <a:rPr lang="en-IN" altLang="en-US" sz="2000"/>
            </a:br>
            <a:r>
              <a:rPr lang="en-IN" altLang="en-US" sz="2000"/>
              <a:t> 3. last name</a:t>
            </a:r>
            <a:br>
              <a:rPr lang="en-IN" altLang="en-US" sz="2000"/>
            </a:br>
            <a:r>
              <a:rPr lang="en-IN" altLang="en-US" sz="2000"/>
              <a:t> 4. mobile number</a:t>
            </a:r>
            <a:br>
              <a:rPr lang="en-IN" altLang="en-US" sz="2000"/>
            </a:br>
            <a:r>
              <a:rPr lang="en-IN" altLang="en-US" sz="2000"/>
              <a:t> 5. emailid</a:t>
            </a:r>
            <a:br>
              <a:rPr lang="en-IN" altLang="en-US" sz="2000"/>
            </a:br>
            <a:r>
              <a:rPr lang="en-IN" altLang="en-US" sz="2000"/>
              <a:t> 6. company name</a:t>
            </a:r>
            <a:br>
              <a:rPr lang="en-IN" altLang="en-US" sz="2000"/>
            </a:br>
            <a:r>
              <a:rPr lang="en-IN" altLang="en-US" sz="2000"/>
              <a:t> 7. designation</a:t>
            </a:r>
            <a:endParaRPr lang="en-IN" altLang="en-US" sz="2000"/>
          </a:p>
        </p:txBody>
      </p:sp>
      <p:pic>
        <p:nvPicPr>
          <p:cNvPr id="6" name="Content Placeholder 5"/>
          <p:cNvPicPr>
            <a:picLocks noChangeAspect="1"/>
          </p:cNvPicPr>
          <p:nvPr>
            <p:ph idx="1"/>
          </p:nvPr>
        </p:nvPicPr>
        <p:blipFill>
          <a:blip r:embed="rId1"/>
          <a:stretch>
            <a:fillRect/>
          </a:stretch>
        </p:blipFill>
        <p:spPr>
          <a:xfrm>
            <a:off x="6264910" y="1174750"/>
            <a:ext cx="4802505" cy="4953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34950" y="190500"/>
            <a:ext cx="11347450" cy="5958840"/>
          </a:xfrm>
        </p:spPr>
        <p:txBody>
          <a:bodyPr/>
          <a:p>
            <a:r>
              <a:rPr lang="en-IN" altLang="en-US" b="1"/>
              <a:t>Operations:</a:t>
            </a:r>
            <a:br>
              <a:rPr lang="en-IN" altLang="en-US" b="1"/>
            </a:br>
            <a:r>
              <a:rPr lang="en-IN" altLang="en-US"/>
              <a:t>        </a:t>
            </a:r>
            <a:r>
              <a:rPr lang="en-IN" altLang="en-US" sz="2000"/>
              <a:t>Operations performing on contacts are:</a:t>
            </a:r>
            <a:br>
              <a:rPr lang="en-IN" altLang="en-US" sz="2000"/>
            </a:br>
            <a:br>
              <a:rPr lang="en-IN" altLang="en-US"/>
            </a:br>
            <a:r>
              <a:rPr lang="en-IN" altLang="en-US" sz="2000"/>
              <a:t>1. Add new contact.</a:t>
            </a:r>
            <a:br>
              <a:rPr lang="en-IN" altLang="en-US"/>
            </a:br>
            <a:r>
              <a:rPr lang="en-IN" altLang="en-US" sz="2000"/>
              <a:t>2. Update contact.</a:t>
            </a:r>
            <a:br>
              <a:rPr lang="en-IN" altLang="en-US"/>
            </a:br>
            <a:r>
              <a:rPr lang="en-IN" altLang="en-US" sz="2000"/>
              <a:t>3. Delete contact.</a:t>
            </a:r>
            <a:br>
              <a:rPr lang="en-IN" altLang="en-US"/>
            </a:br>
            <a:r>
              <a:rPr lang="en-IN" altLang="en-US" sz="2000"/>
              <a:t>4. List all personal contacts.</a:t>
            </a:r>
            <a:br>
              <a:rPr lang="en-IN" altLang="en-US"/>
            </a:br>
            <a:r>
              <a:rPr lang="en-IN" altLang="en-US" sz="2000"/>
              <a:t>5. List all business contacts.</a:t>
            </a:r>
            <a:endParaRPr lang="en-IN" alt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2235" y="190500"/>
            <a:ext cx="11480165" cy="6438265"/>
          </a:xfrm>
        </p:spPr>
        <p:txBody>
          <a:bodyPr/>
          <a:p>
            <a:r>
              <a:rPr lang="en-IN" altLang="en-US" sz="2800" b="1"/>
              <a:t>Add Contact:</a:t>
            </a:r>
            <a:br>
              <a:rPr lang="en-IN" altLang="en-US" b="1"/>
            </a:br>
            <a:r>
              <a:rPr lang="en-IN" altLang="en-US"/>
              <a:t>                 </a:t>
            </a:r>
            <a:r>
              <a:rPr lang="en-IN" altLang="en-US" sz="2000"/>
              <a:t>If user want to add contact user can add the contact.</a:t>
            </a:r>
            <a:br>
              <a:rPr lang="en-IN" altLang="en-US"/>
            </a:br>
            <a:br>
              <a:rPr lang="en-IN" altLang="en-US"/>
            </a:br>
            <a:r>
              <a:rPr lang="en-IN" altLang="en-US" sz="2800" b="1"/>
              <a:t>Update Contact:</a:t>
            </a:r>
            <a:br>
              <a:rPr lang="en-IN" altLang="en-US" sz="2800" b="1"/>
            </a:br>
            <a:r>
              <a:rPr lang="en-IN" altLang="en-US" sz="2800"/>
              <a:t>                     </a:t>
            </a:r>
            <a:r>
              <a:rPr lang="en-IN" altLang="en-US" sz="2000"/>
              <a:t>Only Admin can able to update the contacts. No other user is allowed to update the contact.</a:t>
            </a:r>
            <a:br>
              <a:rPr lang="en-IN" altLang="en-US" sz="2000"/>
            </a:br>
            <a:br>
              <a:rPr lang="en-IN" altLang="en-US" sz="2000"/>
            </a:br>
            <a:r>
              <a:rPr lang="en-IN" altLang="en-US" sz="2800" b="1"/>
              <a:t>Delete Contact:</a:t>
            </a:r>
            <a:br>
              <a:rPr lang="en-IN" altLang="en-US" b="1"/>
            </a:br>
            <a:r>
              <a:rPr lang="en-IN" altLang="en-US"/>
              <a:t>                </a:t>
            </a:r>
            <a:r>
              <a:rPr lang="en-IN" altLang="en-US" sz="2000"/>
              <a:t>Only Admin can able to delete the contacts. No other users are allowed to update the contact.</a:t>
            </a:r>
            <a:br>
              <a:rPr lang="en-IN" altLang="en-US" sz="2000"/>
            </a:br>
            <a:br>
              <a:rPr lang="en-IN" altLang="en-US"/>
            </a:br>
            <a:br>
              <a:rPr lang="en-IN" altLang="en-US"/>
            </a:br>
            <a:endParaRPr lang="en-I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84150" y="190500"/>
            <a:ext cx="11398250" cy="5755640"/>
          </a:xfrm>
        </p:spPr>
        <p:txBody>
          <a:bodyPr/>
          <a:p>
            <a:r>
              <a:rPr lang="en-IN" altLang="en-US" sz="2800" b="1"/>
              <a:t>List of Contacts:</a:t>
            </a:r>
            <a:br>
              <a:rPr lang="en-IN" altLang="en-US" sz="2800" b="1"/>
            </a:br>
            <a:br>
              <a:rPr lang="en-IN" altLang="en-US" sz="2800" b="1"/>
            </a:br>
            <a:br>
              <a:rPr lang="en-IN" altLang="en-US" sz="2800" b="1"/>
            </a:br>
            <a:r>
              <a:rPr lang="en-IN" altLang="en-US"/>
              <a:t>                 </a:t>
            </a:r>
            <a:r>
              <a:rPr lang="en-IN" altLang="en-US" sz="2000"/>
              <a:t>The user and admin after login to the application can able to display the list of both personal and business contacts.</a:t>
            </a:r>
            <a:br>
              <a:rPr lang="en-IN" altLang="en-US"/>
            </a:br>
            <a:br>
              <a:rPr lang="en-IN" altLang="en-US"/>
            </a:br>
            <a:br>
              <a:rPr lang="en-IN" altLang="en-US"/>
            </a:br>
            <a:br>
              <a:rPr lang="en-IN" altLang="en-US"/>
            </a:br>
            <a:br>
              <a:rPr lang="en-IN" altLang="en-US"/>
            </a:br>
            <a:br>
              <a:rPr lang="en-IN" altLang="en-US"/>
            </a:br>
            <a:endParaRPr lang="en-IN" altLang="en-US"/>
          </a:p>
        </p:txBody>
      </p:sp>
      <p:sp>
        <p:nvSpPr>
          <p:cNvPr id="3" name="Text Box 2"/>
          <p:cNvSpPr txBox="1"/>
          <p:nvPr/>
        </p:nvSpPr>
        <p:spPr>
          <a:xfrm>
            <a:off x="3681095" y="3037840"/>
            <a:ext cx="309880" cy="368300"/>
          </a:xfrm>
          <a:prstGeom prst="rect">
            <a:avLst/>
          </a:prstGeom>
          <a:noFill/>
        </p:spPr>
        <p:txBody>
          <a:bodyPr wrap="none" rtlCol="0">
            <a:spAutoFit/>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341630" y="1628775"/>
            <a:ext cx="5554345" cy="3600450"/>
          </a:xfrm>
          <a:prstGeom prst="rect">
            <a:avLst/>
          </a:prstGeom>
        </p:spPr>
      </p:pic>
      <p:pic>
        <p:nvPicPr>
          <p:cNvPr id="5" name="Picture 4"/>
          <p:cNvPicPr>
            <a:picLocks noChangeAspect="1"/>
          </p:cNvPicPr>
          <p:nvPr/>
        </p:nvPicPr>
        <p:blipFill>
          <a:blip r:embed="rId2"/>
          <a:stretch>
            <a:fillRect/>
          </a:stretch>
        </p:blipFill>
        <p:spPr>
          <a:xfrm>
            <a:off x="6134735" y="1628775"/>
            <a:ext cx="4709160" cy="3600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67640" y="190500"/>
            <a:ext cx="11414760" cy="6369685"/>
          </a:xfrm>
        </p:spPr>
        <p:txBody>
          <a:bodyPr/>
          <a:p>
            <a:pPr marL="0" indent="0">
              <a:buFont typeface="Arial" panose="020B0604020202020204" pitchFamily="34" charset="0"/>
              <a:buNone/>
            </a:pPr>
            <a:r>
              <a:rPr lang="en-IN" altLang="en-US" b="1"/>
              <a:t>Introduction:</a:t>
            </a:r>
            <a:br>
              <a:rPr lang="en-IN" altLang="en-US" b="1"/>
            </a:br>
            <a:r>
              <a:rPr lang="en-IN" altLang="en-US" sz="2000" b="1"/>
              <a:t>Aim:-</a:t>
            </a:r>
            <a:br>
              <a:rPr lang="en-IN" altLang="en-US" sz="2000" b="1"/>
            </a:br>
            <a:r>
              <a:rPr lang="en-IN" altLang="en-US" sz="2000" b="1"/>
              <a:t>         </a:t>
            </a:r>
            <a:r>
              <a:rPr lang="en-IN" altLang="en-US" sz="2000"/>
              <a:t>The aim of this project is to implement the dictionary of contacts in which the user stores the all personal and business contact. This project includes contactid, name, mobilenumber, emailid, address, whatsappnumber,emergency contact, designation, company name.</a:t>
            </a:r>
            <a:br>
              <a:rPr lang="en-IN" altLang="en-US" b="1"/>
            </a:br>
            <a:br>
              <a:rPr lang="en-IN" altLang="en-US" b="1"/>
            </a:br>
            <a:r>
              <a:rPr lang="en-IN" altLang="en-US" sz="2000"/>
              <a:t>Intendended Audiance:-</a:t>
            </a:r>
            <a:br>
              <a:rPr lang="en-IN" altLang="en-US" sz="2000"/>
            </a:br>
            <a:r>
              <a:rPr lang="en-IN" altLang="en-US" sz="2000"/>
              <a:t>                                This application is intended to be use by user.</a:t>
            </a:r>
            <a:br>
              <a:rPr lang="en-IN" altLang="en-US" b="1"/>
            </a:br>
            <a:br>
              <a:rPr lang="en-IN" altLang="en-US" b="1"/>
            </a:br>
            <a:r>
              <a:rPr lang="en-IN" altLang="en-US" sz="2000"/>
              <a:t>Inteded Use:</a:t>
            </a:r>
            <a:br>
              <a:rPr lang="en-IN" altLang="en-US" b="1"/>
            </a:br>
            <a:r>
              <a:rPr lang="en-IN" altLang="en-US" sz="2000"/>
              <a:t>           </a:t>
            </a:r>
            <a:br>
              <a:rPr lang="en-IN" altLang="en-US" b="1"/>
            </a:br>
            <a:r>
              <a:rPr lang="en-IN" altLang="en-US" sz="2000"/>
              <a:t>                1. Development Team                </a:t>
            </a:r>
            <a:br>
              <a:rPr lang="en-IN" altLang="en-US" b="1"/>
            </a:br>
            <a:r>
              <a:rPr lang="en-IN" altLang="en-US" b="1"/>
              <a:t>         </a:t>
            </a:r>
            <a:r>
              <a:rPr lang="en-IN" altLang="en-US" sz="2000"/>
              <a:t>2. Maintenance Team</a:t>
            </a:r>
            <a:br>
              <a:rPr lang="en-IN" altLang="en-US" b="1"/>
            </a:br>
            <a:r>
              <a:rPr lang="en-IN" altLang="en-US" b="1"/>
              <a:t>         </a:t>
            </a:r>
            <a:r>
              <a:rPr lang="en-IN" altLang="en-US" sz="2000"/>
              <a:t>3.  Admin</a:t>
            </a:r>
            <a:br>
              <a:rPr lang="en-IN" altLang="en-US" sz="2000"/>
            </a:br>
            <a:r>
              <a:rPr lang="en-IN" altLang="en-US" sz="2000"/>
              <a:t>                4. User</a:t>
            </a:r>
            <a:br>
              <a:rPr lang="en-IN" altLang="en-US" b="1"/>
            </a:br>
            <a:endParaRPr lang="en-IN" altLang="en-US"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t>Non-Functional Requirements:</a:t>
            </a:r>
            <a:endParaRPr lang="en-IN" altLang="en-US"/>
          </a:p>
        </p:txBody>
      </p:sp>
      <p:sp>
        <p:nvSpPr>
          <p:cNvPr id="5" name="Content Placeholder 4"/>
          <p:cNvSpPr>
            <a:spLocks noGrp="1"/>
          </p:cNvSpPr>
          <p:nvPr>
            <p:ph idx="1"/>
          </p:nvPr>
        </p:nvSpPr>
        <p:spPr/>
        <p:txBody>
          <a:bodyPr/>
          <a:p>
            <a:r>
              <a:rPr lang="en-IN" altLang="en-US" sz="2000" b="1"/>
              <a:t>Tools to be used</a:t>
            </a:r>
            <a:endParaRPr lang="en-IN" altLang="en-US" sz="2000" b="1"/>
          </a:p>
          <a:p>
            <a:pPr marL="0" indent="0">
              <a:buNone/>
            </a:pPr>
            <a:endParaRPr lang="en-IN" altLang="en-US" sz="2000"/>
          </a:p>
          <a:p>
            <a:r>
              <a:rPr lang="en-IN" altLang="en-US" sz="2000" b="1"/>
              <a:t>Makefile:-</a:t>
            </a:r>
            <a:r>
              <a:rPr lang="en-IN" altLang="en-US" sz="2000"/>
              <a:t> It is a way of automating software building procedure and other complex tasks with dependencies.</a:t>
            </a:r>
            <a:endParaRPr lang="en-IN" altLang="en-US" sz="2000"/>
          </a:p>
          <a:p>
            <a:r>
              <a:rPr lang="en-IN" altLang="en-US" sz="2000"/>
              <a:t>It is a set of comands with variable names and targets to create object file and to remove them.</a:t>
            </a:r>
            <a:endParaRPr lang="en-IN" altLang="en-US" sz="2000"/>
          </a:p>
          <a:p>
            <a:endParaRPr lang="en-IN" altLang="en-US" sz="2000"/>
          </a:p>
          <a:p>
            <a:r>
              <a:rPr lang="en-IN" altLang="en-US" sz="2000" b="1"/>
              <a:t>Valgrind:-</a:t>
            </a:r>
            <a:r>
              <a:rPr lang="en-IN" altLang="en-US" sz="2000"/>
              <a:t> Valgrind is a programming tool for memory debugging, memory leakage detection and profiling.</a:t>
            </a:r>
            <a:endParaRPr lang="en-IN" altLang="en-US" sz="2000"/>
          </a:p>
          <a:p>
            <a:endParaRPr lang="en-IN" altLang="en-US" sz="2000"/>
          </a:p>
          <a:p>
            <a:r>
              <a:rPr lang="en-IN" altLang="en-US" sz="2000" b="1"/>
              <a:t>Ctags:-</a:t>
            </a:r>
            <a:r>
              <a:rPr lang="en-IN" altLang="en-US" sz="2000"/>
              <a:t> Ctags tool is used to navigate between the files.</a:t>
            </a:r>
            <a:endParaRPr lang="en-IN" alt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t>Conclusion:</a:t>
            </a:r>
            <a:endParaRPr lang="en-IN" altLang="en-US" b="1"/>
          </a:p>
        </p:txBody>
      </p:sp>
      <p:sp>
        <p:nvSpPr>
          <p:cNvPr id="5" name="Content Placeholder 4"/>
          <p:cNvSpPr>
            <a:spLocks noGrp="1"/>
          </p:cNvSpPr>
          <p:nvPr>
            <p:ph idx="1"/>
          </p:nvPr>
        </p:nvSpPr>
        <p:spPr/>
        <p:txBody>
          <a:bodyPr/>
          <a:p>
            <a:endParaRPr lang="en-US"/>
          </a:p>
          <a:p>
            <a:pPr marL="0" indent="0">
              <a:buNone/>
            </a:pPr>
            <a:endParaRPr lang="en-US"/>
          </a:p>
          <a:p>
            <a:endParaRPr lang="en-US"/>
          </a:p>
          <a:p>
            <a:pPr marL="0" indent="0">
              <a:buNone/>
            </a:pPr>
            <a:r>
              <a:rPr lang="en-IN" altLang="en-US"/>
              <a:t>            </a:t>
            </a:r>
            <a:r>
              <a:rPr lang="en-IN" altLang="en-US" sz="2000"/>
              <a:t>The purpose of this application was to store the attributes of all personal and business contacts and it enables the add, delete, update and list all personal and business contacts operations to be performed on the contacts.</a:t>
            </a:r>
            <a:endParaRPr lang="en-IN"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idx="4294967295"/>
          </p:nvPr>
        </p:nvPicPr>
        <p:blipFill>
          <a:blip r:embed="rId1"/>
          <a:stretch>
            <a:fillRect/>
          </a:stretch>
        </p:blipFill>
        <p:spPr>
          <a:xfrm>
            <a:off x="313690" y="273050"/>
            <a:ext cx="9924415" cy="63417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6327140"/>
          </a:xfrm>
        </p:spPr>
        <p:txBody>
          <a:bodyPr/>
          <a:p>
            <a:pPr marL="0" indent="0">
              <a:buFont typeface="Arial" panose="020B0604020202020204" pitchFamily="34" charset="0"/>
              <a:buNone/>
            </a:pPr>
            <a:r>
              <a:rPr lang="en-IN" altLang="en-US" b="1"/>
              <a:t>Purpose:</a:t>
            </a:r>
            <a:br>
              <a:rPr lang="en-IN" altLang="en-US"/>
            </a:br>
            <a:r>
              <a:rPr lang="en-IN" altLang="en-US"/>
              <a:t>     </a:t>
            </a:r>
            <a:r>
              <a:rPr lang="en-IN" altLang="en-US" sz="2000"/>
              <a:t>1.</a:t>
            </a:r>
            <a:r>
              <a:rPr lang="en-IN" altLang="en-US"/>
              <a:t>  </a:t>
            </a:r>
            <a:r>
              <a:rPr lang="en-IN" altLang="en-US" sz="2000"/>
              <a:t>The purpose of this project is to develop the contacts dictionary in which the user can store all personal and business contacts. It enables the user to add contact and list the all personal and business contacts. and i t enables the Admin to delete, update and lists all personal and business contacts.</a:t>
            </a:r>
            <a:br>
              <a:rPr lang="en-IN" altLang="en-US" sz="2000"/>
            </a:br>
            <a:r>
              <a:rPr lang="en-IN" altLang="en-US" sz="2000"/>
              <a:t>        2.  This application stores all attributes of all personal and business contacts.</a:t>
            </a:r>
            <a:r>
              <a:rPr lang="en-IN" altLang="en-US"/>
              <a:t>    </a:t>
            </a:r>
            <a:br>
              <a:rPr lang="en-IN" altLang="en-US"/>
            </a:br>
            <a:r>
              <a:rPr lang="en-IN" altLang="en-US"/>
              <a:t>         </a:t>
            </a:r>
            <a:br>
              <a:rPr lang="en-IN" altLang="en-US" sz="2000"/>
            </a:br>
            <a:br>
              <a:rPr lang="en-IN" altLang="en-US" sz="2000"/>
            </a:br>
            <a:br>
              <a:rPr lang="en-IN" altLang="en-US"/>
            </a:br>
            <a:br>
              <a:rPr lang="en-IN" altLang="en-US"/>
            </a:br>
            <a:br>
              <a:rPr lang="en-IN" altLang="en-US"/>
            </a:br>
            <a:br>
              <a:rPr lang="en-IN" altLang="en-US"/>
            </a:br>
            <a:endParaRPr lang="en-I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t>Functions:</a:t>
            </a:r>
            <a:endParaRPr lang="en-IN" altLang="en-US" b="1"/>
          </a:p>
        </p:txBody>
      </p:sp>
      <p:sp>
        <p:nvSpPr>
          <p:cNvPr id="5" name="Content Placeholder 4"/>
          <p:cNvSpPr>
            <a:spLocks noGrp="1"/>
          </p:cNvSpPr>
          <p:nvPr>
            <p:ph idx="1"/>
          </p:nvPr>
        </p:nvSpPr>
        <p:spPr/>
        <p:txBody>
          <a:bodyPr/>
          <a:p>
            <a:r>
              <a:rPr lang="en-IN" altLang="en-US" sz="2000"/>
              <a:t>void options():</a:t>
            </a:r>
            <a:endParaRPr lang="en-IN" altLang="en-US" sz="2000"/>
          </a:p>
          <a:p>
            <a:pPr marL="0" indent="0">
              <a:buNone/>
            </a:pPr>
            <a:r>
              <a:rPr lang="en-IN" altLang="en-US" sz="2000"/>
              <a:t>                     This function is responsible for to show options on the screen.</a:t>
            </a:r>
            <a:endParaRPr lang="en-IN" altLang="en-US" sz="2000"/>
          </a:p>
          <a:p>
            <a:pPr marL="0" indent="0">
              <a:buNone/>
            </a:pPr>
            <a:endParaRPr lang="en-IN" altLang="en-US" sz="2000"/>
          </a:p>
          <a:p>
            <a:r>
              <a:rPr lang="en-IN" altLang="en-US" sz="2000"/>
              <a:t>void clear():</a:t>
            </a:r>
            <a:endParaRPr lang="en-IN" altLang="en-US" sz="2000"/>
          </a:p>
          <a:p>
            <a:pPr marL="0" indent="0">
              <a:buNone/>
            </a:pPr>
            <a:r>
              <a:rPr lang="en-IN" altLang="en-US" sz="2000"/>
              <a:t>                     This function is responsible to clear the screen.</a:t>
            </a:r>
            <a:endParaRPr lang="en-IN" altLang="en-US" sz="2000"/>
          </a:p>
          <a:p>
            <a:pPr marL="0" indent="0">
              <a:buNone/>
            </a:pPr>
            <a:endParaRPr lang="en-IN" altLang="en-US" sz="2000"/>
          </a:p>
          <a:p>
            <a:r>
              <a:rPr lang="en-IN" altLang="en-US" sz="2000"/>
              <a:t>int admin():</a:t>
            </a:r>
            <a:endParaRPr lang="en-IN" altLang="en-US" sz="2000"/>
          </a:p>
          <a:p>
            <a:pPr marL="0" indent="0">
              <a:buNone/>
            </a:pPr>
            <a:r>
              <a:rPr lang="en-IN" altLang="en-US" sz="2000"/>
              <a:t>                    This function is responsible for admin credentials.</a:t>
            </a:r>
            <a:endParaRPr lang="en-IN" altLang="en-US" sz="2000"/>
          </a:p>
          <a:p>
            <a:pPr marL="0" indent="0">
              <a:buNone/>
            </a:pPr>
            <a:endParaRPr lang="en-IN" altLang="en-US" sz="2000"/>
          </a:p>
          <a:p>
            <a:r>
              <a:rPr lang="en-IN" altLang="en-US" sz="2000"/>
              <a:t>void admin_menu():</a:t>
            </a:r>
            <a:endParaRPr lang="en-IN" altLang="en-US" sz="2000"/>
          </a:p>
          <a:p>
            <a:pPr marL="0" indent="0">
              <a:buNone/>
            </a:pPr>
            <a:r>
              <a:rPr lang="en-IN" altLang="en-US" sz="2000"/>
              <a:t>                     This function shows menu for the admin.</a:t>
            </a:r>
            <a:endParaRPr lang="en-I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t>User Functions:</a:t>
            </a:r>
            <a:endParaRPr lang="en-IN" altLang="en-US" b="1"/>
          </a:p>
        </p:txBody>
      </p:sp>
      <p:sp>
        <p:nvSpPr>
          <p:cNvPr id="5" name="Content Placeholder 4"/>
          <p:cNvSpPr>
            <a:spLocks noGrp="1"/>
          </p:cNvSpPr>
          <p:nvPr>
            <p:ph idx="1"/>
          </p:nvPr>
        </p:nvSpPr>
        <p:spPr/>
        <p:txBody>
          <a:bodyPr/>
          <a:p>
            <a:r>
              <a:rPr lang="en-IN" altLang="en-US" sz="2000"/>
              <a:t>int user _reg():</a:t>
            </a:r>
            <a:endParaRPr lang="en-IN" altLang="en-US" sz="2000"/>
          </a:p>
          <a:p>
            <a:pPr marL="0" indent="0">
              <a:buNone/>
            </a:pPr>
            <a:r>
              <a:rPr lang="en-IN" altLang="en-US" sz="2000"/>
              <a:t>                 This function is responsible for user registration.</a:t>
            </a:r>
            <a:endParaRPr lang="en-IN" altLang="en-US" sz="2000"/>
          </a:p>
          <a:p>
            <a:pPr marL="0" indent="0">
              <a:buNone/>
            </a:pPr>
            <a:endParaRPr lang="en-IN" altLang="en-US" sz="2000"/>
          </a:p>
          <a:p>
            <a:r>
              <a:rPr lang="en-IN" altLang="en-US" sz="2000"/>
              <a:t>int user_login():</a:t>
            </a:r>
            <a:endParaRPr lang="en-IN" altLang="en-US" sz="2000"/>
          </a:p>
          <a:p>
            <a:pPr marL="0" indent="0">
              <a:buNone/>
            </a:pPr>
            <a:r>
              <a:rPr lang="en-IN" altLang="en-US" sz="2000"/>
              <a:t>                 This function is responsible for user login.</a:t>
            </a:r>
            <a:endParaRPr lang="en-IN" altLang="en-US" sz="2000"/>
          </a:p>
          <a:p>
            <a:pPr marL="0" indent="0">
              <a:buNone/>
            </a:pPr>
            <a:endParaRPr lang="en-IN" altLang="en-US" sz="2000"/>
          </a:p>
          <a:p>
            <a:r>
              <a:rPr lang="en-IN" altLang="en-US" sz="2000"/>
              <a:t>void user_menu():</a:t>
            </a:r>
            <a:endParaRPr lang="en-IN" altLang="en-US" sz="2000"/>
          </a:p>
          <a:p>
            <a:pPr marL="0" indent="0">
              <a:buNone/>
            </a:pPr>
            <a:r>
              <a:rPr lang="en-IN" altLang="en-US" sz="2000"/>
              <a:t>                 This function shows the user menu.</a:t>
            </a:r>
            <a:endParaRPr lang="en-IN" altLang="en-US" sz="2000"/>
          </a:p>
          <a:p>
            <a:pPr marL="0" indent="0">
              <a:buNone/>
            </a:pPr>
            <a:endParaRPr lang="en-IN" altLang="en-US" sz="2000"/>
          </a:p>
          <a:p>
            <a:r>
              <a:rPr lang="en-IN" altLang="en-US" sz="2000"/>
              <a:t>void add_new_contact():</a:t>
            </a:r>
            <a:endParaRPr lang="en-IN" altLang="en-US" sz="2000"/>
          </a:p>
          <a:p>
            <a:pPr marL="0" indent="0">
              <a:buNone/>
            </a:pPr>
            <a:r>
              <a:rPr lang="en-IN" altLang="en-US" sz="2000"/>
              <a:t>                 This function is responsible for adding new contacts by the user.</a:t>
            </a:r>
            <a:endParaRPr lang="en-I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t>Validation Functions:</a:t>
            </a:r>
            <a:endParaRPr lang="en-IN" altLang="en-US" b="1"/>
          </a:p>
        </p:txBody>
      </p:sp>
      <p:sp>
        <p:nvSpPr>
          <p:cNvPr id="5" name="Content Placeholder 4"/>
          <p:cNvSpPr>
            <a:spLocks noGrp="1"/>
          </p:cNvSpPr>
          <p:nvPr>
            <p:ph idx="1"/>
          </p:nvPr>
        </p:nvSpPr>
        <p:spPr/>
        <p:txBody>
          <a:bodyPr/>
          <a:p>
            <a:r>
              <a:rPr lang="en-IN" altLang="en-US" sz="2000"/>
              <a:t>int val_name():</a:t>
            </a:r>
            <a:endParaRPr lang="en-IN" altLang="en-US" sz="2000"/>
          </a:p>
          <a:p>
            <a:pPr marL="0" indent="0">
              <a:buNone/>
            </a:pPr>
            <a:r>
              <a:rPr lang="en-IN" altLang="en-US" sz="2000"/>
              <a:t>                  This function is responsible to check whether the name is valid or not.</a:t>
            </a:r>
            <a:endParaRPr lang="en-IN" altLang="en-US" sz="2000"/>
          </a:p>
          <a:p>
            <a:pPr marL="0" indent="0">
              <a:buNone/>
            </a:pPr>
            <a:endParaRPr lang="en-IN" altLang="en-US" sz="2000"/>
          </a:p>
          <a:p>
            <a:r>
              <a:rPr lang="en-IN" altLang="en-US" sz="2000"/>
              <a:t>int val_mobileno():</a:t>
            </a:r>
            <a:endParaRPr lang="en-IN" altLang="en-US" sz="2000"/>
          </a:p>
          <a:p>
            <a:pPr marL="0" indent="0">
              <a:buNone/>
            </a:pPr>
            <a:r>
              <a:rPr lang="en-IN" altLang="en-US" sz="2000"/>
              <a:t>                  This function is responsible to check whether the mobileno is valid or not.</a:t>
            </a:r>
            <a:endParaRPr lang="en-IN" altLang="en-US" sz="2000"/>
          </a:p>
          <a:p>
            <a:pPr marL="0" indent="0">
              <a:buNone/>
            </a:pPr>
            <a:endParaRPr lang="en-IN" altLang="en-US" sz="2000"/>
          </a:p>
          <a:p>
            <a:r>
              <a:rPr lang="en-IN" altLang="en-US" sz="2000"/>
              <a:t>int val_emailid():</a:t>
            </a:r>
            <a:endParaRPr lang="en-IN" altLang="en-US" sz="2000"/>
          </a:p>
          <a:p>
            <a:pPr marL="0" indent="0">
              <a:buNone/>
            </a:pPr>
            <a:r>
              <a:rPr lang="en-IN" altLang="en-US" sz="2000"/>
              <a:t>                  This function is responsible to check whether the emailid is valid or not.</a:t>
            </a:r>
            <a:endParaRPr lang="en-IN" altLang="en-US" sz="2000"/>
          </a:p>
          <a:p>
            <a:pPr marL="0" indent="0">
              <a:buNone/>
            </a:pPr>
            <a:endParaRPr lang="en-IN" altLang="en-US" sz="2000"/>
          </a:p>
          <a:p>
            <a:r>
              <a:rPr lang="en-IN" altLang="en-US" sz="2000"/>
              <a:t>int val_emergency contact():</a:t>
            </a:r>
            <a:endParaRPr lang="en-IN" altLang="en-US" sz="2000"/>
          </a:p>
          <a:p>
            <a:pPr marL="0" indent="0">
              <a:buNone/>
            </a:pPr>
            <a:r>
              <a:rPr lang="en-IN" altLang="en-US" sz="2000"/>
              <a:t>                   This function is responsible to check whether emergency contact is valid or not.</a:t>
            </a:r>
            <a:endParaRPr lang="en-IN" alt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t>Functions:</a:t>
            </a:r>
            <a:endParaRPr lang="en-IN" altLang="en-US" b="1"/>
          </a:p>
        </p:txBody>
      </p:sp>
      <p:sp>
        <p:nvSpPr>
          <p:cNvPr id="5" name="Content Placeholder 4"/>
          <p:cNvSpPr>
            <a:spLocks noGrp="1"/>
          </p:cNvSpPr>
          <p:nvPr>
            <p:ph idx="1"/>
          </p:nvPr>
        </p:nvSpPr>
        <p:spPr>
          <a:xfrm>
            <a:off x="609600" y="1174750"/>
            <a:ext cx="10972800" cy="5236845"/>
          </a:xfrm>
        </p:spPr>
        <p:txBody>
          <a:bodyPr/>
          <a:p>
            <a:r>
              <a:rPr lang="en-IN" altLang="en-US" sz="2000"/>
              <a:t>void delete_personal():</a:t>
            </a:r>
            <a:endParaRPr lang="en-IN" altLang="en-US" sz="2000"/>
          </a:p>
          <a:p>
            <a:pPr marL="0" indent="0">
              <a:buNone/>
            </a:pPr>
            <a:r>
              <a:rPr lang="en-IN" altLang="en-US" sz="2000"/>
              <a:t>                       This function is responsible to delete personal contact.</a:t>
            </a:r>
            <a:endParaRPr lang="en-IN" altLang="en-US" sz="2000"/>
          </a:p>
          <a:p>
            <a:r>
              <a:rPr lang="en-IN" altLang="en-US" sz="2000"/>
              <a:t>void delete_business():</a:t>
            </a:r>
            <a:endParaRPr lang="en-IN" altLang="en-US" sz="2000"/>
          </a:p>
          <a:p>
            <a:pPr marL="0" indent="0">
              <a:buNone/>
            </a:pPr>
            <a:r>
              <a:rPr lang="en-IN" altLang="en-US" sz="2000"/>
              <a:t>                       This function is responsible to delete business contact.</a:t>
            </a:r>
            <a:endParaRPr lang="en-IN" altLang="en-US" sz="2000"/>
          </a:p>
          <a:p>
            <a:r>
              <a:rPr lang="en-IN" altLang="en-US" sz="2000"/>
              <a:t>void update_personal():</a:t>
            </a:r>
            <a:endParaRPr lang="en-IN" altLang="en-US" sz="2000"/>
          </a:p>
          <a:p>
            <a:pPr marL="0" indent="0">
              <a:buNone/>
            </a:pPr>
            <a:r>
              <a:rPr lang="en-IN" altLang="en-US" sz="2000"/>
              <a:t>                       This function is responsible to update personal contact.</a:t>
            </a:r>
            <a:endParaRPr lang="en-IN" altLang="en-US" sz="2000"/>
          </a:p>
          <a:p>
            <a:r>
              <a:rPr lang="en-IN" altLang="en-US" sz="2000"/>
              <a:t>void update_business():</a:t>
            </a:r>
            <a:endParaRPr lang="en-IN" altLang="en-US" sz="2000"/>
          </a:p>
          <a:p>
            <a:pPr marL="0" indent="0">
              <a:buNone/>
            </a:pPr>
            <a:r>
              <a:rPr lang="en-IN" altLang="en-US" sz="2000"/>
              <a:t>                       This function is responsible to update business contact.</a:t>
            </a:r>
            <a:endParaRPr lang="en-IN" altLang="en-US" sz="2000"/>
          </a:p>
          <a:p>
            <a:r>
              <a:rPr lang="en-IN" altLang="en-US" sz="2000"/>
              <a:t>void display_contact_options():</a:t>
            </a:r>
            <a:endParaRPr lang="en-IN" altLang="en-US" sz="2000"/>
          </a:p>
          <a:p>
            <a:pPr marL="0" indent="0">
              <a:buNone/>
            </a:pPr>
            <a:r>
              <a:rPr lang="en-IN" altLang="en-US" sz="2000"/>
              <a:t>                       This function is responsible to display contact options.</a:t>
            </a:r>
            <a:endParaRPr lang="en-IN" altLang="en-US" sz="2000"/>
          </a:p>
          <a:p>
            <a:r>
              <a:rPr lang="en-IN" altLang="en-US" sz="2000"/>
              <a:t>void list_all_personal_contacts():</a:t>
            </a:r>
            <a:endParaRPr lang="en-IN" altLang="en-US" sz="2000"/>
          </a:p>
          <a:p>
            <a:pPr marL="0" indent="0">
              <a:buNone/>
            </a:pPr>
            <a:r>
              <a:rPr lang="en-IN" altLang="en-US" sz="2000"/>
              <a:t>                       This function is responsible for listing all personal contacts.</a:t>
            </a:r>
            <a:endParaRPr lang="en-IN" altLang="en-US" sz="2000"/>
          </a:p>
          <a:p>
            <a:r>
              <a:rPr lang="en-IN" altLang="en-US" sz="2000"/>
              <a:t>void list_all_business_contacts():</a:t>
            </a:r>
            <a:endParaRPr lang="en-IN" altLang="en-US" sz="2000"/>
          </a:p>
          <a:p>
            <a:pPr marL="0" indent="0">
              <a:buNone/>
            </a:pPr>
            <a:r>
              <a:rPr lang="en-IN" altLang="en-US" sz="2000"/>
              <a:t>                       This function is responsible for listing all business contacts.</a:t>
            </a:r>
            <a:endParaRPr lang="en-IN" altLang="en-US" sz="2000"/>
          </a:p>
          <a:p>
            <a:endParaRPr lang="en-I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t>Structure:</a:t>
            </a:r>
            <a:endParaRPr lang="en-IN" altLang="en-US" b="1"/>
          </a:p>
        </p:txBody>
      </p:sp>
      <p:sp>
        <p:nvSpPr>
          <p:cNvPr id="5" name="Content Placeholder 4"/>
          <p:cNvSpPr>
            <a:spLocks noGrp="1"/>
          </p:cNvSpPr>
          <p:nvPr>
            <p:ph idx="1"/>
          </p:nvPr>
        </p:nvSpPr>
        <p:spPr/>
        <p:txBody>
          <a:bodyPr/>
          <a:p>
            <a:pPr marL="0" indent="0">
              <a:buNone/>
            </a:pPr>
            <a:r>
              <a:rPr lang="en-IN" altLang="en-US" sz="2000"/>
              <a:t>struct users</a:t>
            </a:r>
            <a:endParaRPr lang="en-IN" altLang="en-US" sz="2000"/>
          </a:p>
          <a:p>
            <a:pPr marL="0" indent="0">
              <a:buNone/>
            </a:pPr>
            <a:r>
              <a:rPr lang="en-IN" altLang="en-US" sz="2000"/>
              <a:t>{</a:t>
            </a:r>
            <a:endParaRPr lang="en-IN" altLang="en-US" sz="2000"/>
          </a:p>
          <a:p>
            <a:pPr marL="0" indent="0">
              <a:buNone/>
            </a:pPr>
            <a:r>
              <a:rPr lang="en-IN" altLang="en-US" sz="2000"/>
              <a:t>      char uname[Max];</a:t>
            </a:r>
            <a:endParaRPr lang="en-IN" altLang="en-US" sz="2000"/>
          </a:p>
          <a:p>
            <a:pPr marL="0" indent="0">
              <a:buNone/>
            </a:pPr>
            <a:r>
              <a:rPr lang="en-IN" altLang="en-US" sz="2000"/>
              <a:t>      char pword[Max];</a:t>
            </a:r>
            <a:endParaRPr lang="en-IN" altLang="en-US" sz="2000"/>
          </a:p>
          <a:p>
            <a:pPr marL="0" indent="0">
              <a:buNone/>
            </a:pPr>
            <a:r>
              <a:rPr lang="en-IN" altLang="en-US" sz="2000"/>
              <a:t>      struct users *link;</a:t>
            </a:r>
            <a:endParaRPr lang="en-IN" altLang="en-US" sz="2000"/>
          </a:p>
          <a:p>
            <a:pPr marL="0" indent="0">
              <a:buNone/>
            </a:pPr>
            <a:r>
              <a:rPr lang="en-IN" altLang="en-US" sz="2000"/>
              <a:t>};</a:t>
            </a:r>
            <a:endParaRPr lang="en-IN" altLang="en-US" sz="2000"/>
          </a:p>
          <a:p>
            <a:pPr marL="0" indent="0">
              <a:buNone/>
            </a:pPr>
            <a:endParaRPr lang="en-IN" altLang="en-US" sz="2000"/>
          </a:p>
          <a:p>
            <a:pPr marL="0" indent="0">
              <a:buNone/>
            </a:pPr>
            <a:r>
              <a:rPr lang="en-IN" altLang="en-US" sz="2000"/>
              <a:t>             This structure stores the username and password for users.</a:t>
            </a:r>
            <a:endParaRPr lang="en-IN" alt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b="1"/>
              <a:t>Structure(personal contacts):</a:t>
            </a:r>
            <a:endParaRPr lang="en-IN" altLang="en-US" b="1"/>
          </a:p>
        </p:txBody>
      </p:sp>
      <p:sp>
        <p:nvSpPr>
          <p:cNvPr id="5" name="Content Placeholder 4"/>
          <p:cNvSpPr>
            <a:spLocks noGrp="1"/>
          </p:cNvSpPr>
          <p:nvPr>
            <p:ph idx="1"/>
          </p:nvPr>
        </p:nvSpPr>
        <p:spPr>
          <a:xfrm>
            <a:off x="609600" y="1174750"/>
            <a:ext cx="10972800" cy="5561965"/>
          </a:xfrm>
        </p:spPr>
        <p:txBody>
          <a:bodyPr/>
          <a:p>
            <a:pPr marL="0" indent="0">
              <a:buNone/>
            </a:pPr>
            <a:r>
              <a:rPr lang="en-IN" altLang="en-US" sz="2000"/>
              <a:t>struct personal</a:t>
            </a:r>
            <a:endParaRPr lang="en-IN" altLang="en-US" sz="2000"/>
          </a:p>
          <a:p>
            <a:pPr marL="0" indent="0">
              <a:buNone/>
            </a:pPr>
            <a:r>
              <a:rPr lang="en-IN" altLang="en-US" sz="2000"/>
              <a:t>{</a:t>
            </a:r>
            <a:endParaRPr lang="en-IN" altLang="en-US" sz="2000"/>
          </a:p>
          <a:p>
            <a:pPr marL="0" indent="0">
              <a:buNone/>
            </a:pPr>
            <a:r>
              <a:rPr lang="en-IN" altLang="en-US" sz="2000"/>
              <a:t>        int contactid;</a:t>
            </a:r>
            <a:endParaRPr lang="en-IN" altLang="en-US" sz="2000"/>
          </a:p>
          <a:p>
            <a:pPr marL="0" indent="0">
              <a:buNone/>
            </a:pPr>
            <a:r>
              <a:rPr lang="en-IN" altLang="en-US" sz="2000"/>
              <a:t>        char firstname[Max];</a:t>
            </a:r>
            <a:endParaRPr lang="en-IN" altLang="en-US" sz="2000"/>
          </a:p>
          <a:p>
            <a:pPr marL="0" indent="0">
              <a:buNone/>
            </a:pPr>
            <a:r>
              <a:rPr lang="en-IN" altLang="en-US" sz="2000"/>
              <a:t>        char lastname[Max];</a:t>
            </a:r>
            <a:endParaRPr lang="en-IN" altLang="en-US" sz="2000"/>
          </a:p>
          <a:p>
            <a:pPr marL="0" indent="0">
              <a:buNone/>
            </a:pPr>
            <a:r>
              <a:rPr lang="en-IN" altLang="en-US" sz="2000"/>
              <a:t>        char mobileno1[Max];</a:t>
            </a:r>
            <a:endParaRPr lang="en-IN" altLang="en-US" sz="2000"/>
          </a:p>
          <a:p>
            <a:pPr marL="0" indent="0">
              <a:buNone/>
            </a:pPr>
            <a:r>
              <a:rPr lang="en-IN" altLang="en-US" sz="2000"/>
              <a:t>        char mobileno2[Max];</a:t>
            </a:r>
            <a:endParaRPr lang="en-IN" altLang="en-US" sz="2000"/>
          </a:p>
          <a:p>
            <a:pPr marL="0" indent="0">
              <a:buNone/>
            </a:pPr>
            <a:r>
              <a:rPr lang="en-IN" altLang="en-US" sz="2000"/>
              <a:t>        char emailid1[Max];</a:t>
            </a:r>
            <a:endParaRPr lang="en-IN" altLang="en-US" sz="2000"/>
          </a:p>
          <a:p>
            <a:pPr marL="0" indent="0">
              <a:buNone/>
            </a:pPr>
            <a:r>
              <a:rPr lang="en-IN" altLang="en-US" sz="2000"/>
              <a:t>        char emailid2[Max];</a:t>
            </a:r>
            <a:endParaRPr lang="en-IN" altLang="en-US" sz="2000"/>
          </a:p>
          <a:p>
            <a:pPr marL="0" indent="0">
              <a:buNone/>
            </a:pPr>
            <a:r>
              <a:rPr lang="en-IN" altLang="en-US" sz="2000"/>
              <a:t>        char address[Max];</a:t>
            </a:r>
            <a:endParaRPr lang="en-IN" altLang="en-US" sz="2000"/>
          </a:p>
          <a:p>
            <a:pPr marL="0" indent="0">
              <a:buNone/>
            </a:pPr>
            <a:r>
              <a:rPr lang="en-IN" altLang="en-US" sz="2000"/>
              <a:t>        char whatsapp_mb[Max];</a:t>
            </a:r>
            <a:endParaRPr lang="en-IN" altLang="en-US" sz="2000"/>
          </a:p>
          <a:p>
            <a:pPr marL="0" indent="0">
              <a:buNone/>
            </a:pPr>
            <a:r>
              <a:rPr lang="en-IN" altLang="en-US" sz="2000"/>
              <a:t>        char emergencycontact[Max];</a:t>
            </a:r>
            <a:endParaRPr lang="en-IN" altLang="en-US" sz="2000"/>
          </a:p>
          <a:p>
            <a:pPr marL="0" indent="0">
              <a:buNone/>
            </a:pPr>
            <a:r>
              <a:rPr lang="en-IN" altLang="en-US" sz="2000"/>
              <a:t>        struct personal *link;</a:t>
            </a:r>
            <a:endParaRPr lang="en-IN" altLang="en-US" sz="2000"/>
          </a:p>
          <a:p>
            <a:pPr marL="0" indent="0">
              <a:buNone/>
            </a:pPr>
            <a:r>
              <a:rPr lang="en-IN" altLang="en-US" sz="2000"/>
              <a:t>};</a:t>
            </a:r>
            <a:endParaRPr lang="en-IN" altLang="en-US" sz="2000"/>
          </a:p>
          <a:p>
            <a:pPr marL="0" indent="0">
              <a:buNone/>
            </a:pPr>
            <a:r>
              <a:rPr lang="en-IN" altLang="en-US" sz="2000"/>
              <a:t>            This structure stores the attributes of the personal contacts.</a:t>
            </a:r>
            <a:endParaRPr lang="en-IN" altLang="en-US" sz="2000"/>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6834</Words>
  <Application>WPS Presentation</Application>
  <PresentationFormat>Widescreen</PresentationFormat>
  <Paragraphs>145</Paragraphs>
  <Slides>22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Arial</vt:lpstr>
      <vt:lpstr>SimSun</vt:lpstr>
      <vt:lpstr>Wingdings</vt:lpstr>
      <vt:lpstr>Microsoft YaHei</vt:lpstr>
      <vt:lpstr>Arial Unicode MS</vt:lpstr>
      <vt:lpstr>Calibri</vt:lpstr>
      <vt:lpstr>Blue Waves</vt:lpstr>
      <vt:lpstr>            Contacts Dictionary  By:     Kuppam Haritha     Chaithanya Badepalli     Jyothipriya Manchala     Bommasani Pavithra     Manasa Sadum                                             Guided by:-                                                                           Aliasgar Mulla    </vt:lpstr>
      <vt:lpstr>Introduction: Aim:-          The aim of this project is to implement the dictionary of contacts in which the user stores the all personal and business contact. This project includes contactid, name, mobilenumber, emailid, address, whatsappnumber,emergency contact, designation, company name.  Intendended Audiance:-                                 This application is intended to be use by user.  Inteded Use:                             1. Development Team                          2. Mintainence Team          3.  Admin                 4. User </vt:lpstr>
      <vt:lpstr>Purpose:      1.  The purpose of this project is to develop the contacts dictionary in which the user can store all personal and business contacts. It enables the user to add contact and list the all personal and business contacts. and i t enables the Admin to delete, update and lists all personal and business contacts.         2.  This application stores all attributes of all personal and business contacts.                    </vt:lpstr>
      <vt:lpstr>Functions:</vt:lpstr>
      <vt:lpstr>User Functions:</vt:lpstr>
      <vt:lpstr>Validation Functions:</vt:lpstr>
      <vt:lpstr>Functions:</vt:lpstr>
      <vt:lpstr>Structure:</vt:lpstr>
      <vt:lpstr>Structure(personal contacts):</vt:lpstr>
      <vt:lpstr>Structure(business contacts):</vt:lpstr>
      <vt:lpstr>Admin:         Admin can directly login to the application with the password “Admin”.  Admin can delete, update and list all the personal and business contacts.     </vt:lpstr>
      <vt:lpstr>New User Registration:                  New User need to register first with username and default password (changeme) before login to the application. After login to the application users have to reset their password.</vt:lpstr>
      <vt:lpstr>Login Success:                While user logins to the application user need to enter the password if the user entered password is matched with password stored in users.txt file then user logins to the app successfully.   Login Failure:                While user logins to the application if the user entered password doesnot match with the password stored in users.txt file then the user fails to login the application.   </vt:lpstr>
      <vt:lpstr>Personal Contacts:           In this application personal contacts are stored in “personal.txt” file with the following attributes  1. contactid  2. first name  3. last name  4. mobile number  5. emailid  6. address  7. whatsapp number  8. emergency contact</vt:lpstr>
      <vt:lpstr>Business Contacts:             In this application business contacts are stored in “contact.txt” file with the following attributes   1. contactid  2. first name  3. last name  4. mobile number  5. emailid  6. company name  7. designation</vt:lpstr>
      <vt:lpstr>Operations:         Operations performing on contacts are:  1. Add new contact. 2. Update contact. 3. Delete contact. 4. List all personal contacts. 5. List all business contacts.</vt:lpstr>
      <vt:lpstr>Add Contact:                  If user want to add contact user can add the contact.  Update Contact:                      Only Admin can able to update the contacts. No other user is allowed to update the contact.  Delete Contact:                 Only Admin can able to delete the contacts. No other users are allowed to update the contact.   </vt:lpstr>
      <vt:lpstr>List of Contacts:                    The user and admin after login to the application can able to display the list of both personal and business contacts.      </vt:lpstr>
      <vt:lpstr>PowerPoint 演示文稿</vt:lpstr>
      <vt:lpstr>Non-Functional Requirements:</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Contacts Dictionary  By:     Kuppam Haritha     Chaithanya Badepalli     Jyothipriya Macherla     Bommasani Pavithra     Manasa Sadum                                             Guided by:-                                                                           Aliasgar Mulla    </dc:title>
  <dc:creator/>
  <cp:lastModifiedBy>pavit</cp:lastModifiedBy>
  <cp:revision>18</cp:revision>
  <dcterms:created xsi:type="dcterms:W3CDTF">2022-10-26T16:04:00Z</dcterms:created>
  <dcterms:modified xsi:type="dcterms:W3CDTF">2022-10-27T19:07:23Z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65FB0F11D1094839A56F8C5F8E348666</vt:lpwstr>
  </property>
  <property fmtid="{D5CDD505-2E9C-101B-9397-08002B2CF9AE}" pid="3" name="KSOProductBuildVer">
    <vt:lpwstr>1033-11.2.0.11380</vt:lpwstr>
  </property>
</Properties>
</file>